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9" r:id="rId3"/>
    <p:sldId id="258" r:id="rId4"/>
    <p:sldId id="257" r:id="rId5"/>
    <p:sldId id="262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560D75-5579-4773-AB4D-326691932DB4}" v="1" dt="2022-05-17T13:37:39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imiflow" userId="16500574299d188a" providerId="LiveId" clId="{93560D75-5579-4773-AB4D-326691932DB4}"/>
    <pc:docChg chg="modSld">
      <pc:chgData name="Minimiflow" userId="16500574299d188a" providerId="LiveId" clId="{93560D75-5579-4773-AB4D-326691932DB4}" dt="2022-05-17T13:37:39.387" v="1"/>
      <pc:docMkLst>
        <pc:docMk/>
      </pc:docMkLst>
      <pc:sldChg chg="modSp mod">
        <pc:chgData name="Minimiflow" userId="16500574299d188a" providerId="LiveId" clId="{93560D75-5579-4773-AB4D-326691932DB4}" dt="2022-05-17T13:37:39.387" v="1"/>
        <pc:sldMkLst>
          <pc:docMk/>
          <pc:sldMk cId="3394537108" sldId="256"/>
        </pc:sldMkLst>
        <pc:spChg chg="mod">
          <ac:chgData name="Minimiflow" userId="16500574299d188a" providerId="LiveId" clId="{93560D75-5579-4773-AB4D-326691932DB4}" dt="2022-05-17T13:37:39.387" v="1"/>
          <ac:spMkLst>
            <pc:docMk/>
            <pc:sldMk cId="3394537108" sldId="256"/>
            <ac:spMk id="3" creationId="{BD6606C5-1618-AA22-8091-CC90C42ED2D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8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5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97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5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0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9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9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9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9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4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5/17/2022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02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F2D6CA77-3E8E-AA42-F15A-5F3017653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734" r="-1" b="745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A3279C1-8518-027F-A489-E762D24D7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Religionen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6606C5-1618-AA22-8091-CC90C42ED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Von Stana Andrei, </a:t>
            </a:r>
            <a:r>
              <a:rPr lang="de-DE" dirty="0" err="1">
                <a:solidFill>
                  <a:srgbClr val="FFFFFF"/>
                </a:solidFill>
              </a:rPr>
              <a:t>Sacilotto</a:t>
            </a:r>
            <a:r>
              <a:rPr lang="de-DE" dirty="0">
                <a:solidFill>
                  <a:srgbClr val="FFFFFF"/>
                </a:solidFill>
              </a:rPr>
              <a:t> Alberto, Brkic Ilijas</a:t>
            </a:r>
          </a:p>
        </p:txBody>
      </p:sp>
    </p:spTree>
    <p:extLst>
      <p:ext uri="{BB962C8B-B14F-4D97-AF65-F5344CB8AC3E}">
        <p14:creationId xmlns:p14="http://schemas.microsoft.com/office/powerpoint/2010/main" val="339453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8D9C7-7C50-4582-9A60-0569A536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11ADE1-ABAF-AA50-471E-96A50FAC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anchor="b">
            <a:normAutofit/>
          </a:bodyPr>
          <a:lstStyle/>
          <a:p>
            <a:r>
              <a:rPr lang="de-DE" sz="4400"/>
              <a:t>Islam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83228D-F677-ABF9-6211-33D51B552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4606280" cy="2747963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2074823-5648-EADA-A6ED-33507879D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76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9084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8D9C7-7C50-4582-9A60-0569A536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925668-6636-762D-8A2D-DD2118A9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anchor="b">
            <a:normAutofit/>
          </a:bodyPr>
          <a:lstStyle/>
          <a:p>
            <a:r>
              <a:rPr lang="de-DE" sz="4400" dirty="0"/>
              <a:t>Christentum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A6D48A-6AEB-B858-DE2E-1E5B06D2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4813286" cy="2747963"/>
          </a:xfrm>
        </p:spPr>
        <p:txBody>
          <a:bodyPr anchor="t">
            <a:normAutofit/>
          </a:bodyPr>
          <a:lstStyle/>
          <a:p>
            <a:r>
              <a:rPr lang="de-DE" sz="1800" dirty="0"/>
              <a:t>Vor 2000+ Jahren entstanden</a:t>
            </a:r>
          </a:p>
          <a:p>
            <a:r>
              <a:rPr lang="de-DE" sz="1800" dirty="0"/>
              <a:t>Jesus als Prediger</a:t>
            </a:r>
            <a:endParaRPr lang="de-DE" sz="1600" dirty="0"/>
          </a:p>
          <a:p>
            <a:r>
              <a:rPr lang="de-DE" sz="1800" dirty="0"/>
              <a:t>Bibel als Basis des Glaubens</a:t>
            </a:r>
          </a:p>
          <a:p>
            <a:pPr lvl="1"/>
            <a:r>
              <a:rPr lang="de-DE" sz="1600" dirty="0"/>
              <a:t>Neues Testament: Lebensgeschichten von Jeus</a:t>
            </a:r>
          </a:p>
          <a:p>
            <a:pPr lvl="1"/>
            <a:r>
              <a:rPr lang="de-DE" sz="1600" dirty="0"/>
              <a:t>Altes Testament:</a:t>
            </a:r>
          </a:p>
          <a:p>
            <a:r>
              <a:rPr lang="de-DE" sz="1800" dirty="0"/>
              <a:t>Meisten Anhänger </a:t>
            </a:r>
            <a:endParaRPr lang="de-DE" sz="1600" dirty="0"/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59EFB1D-0E7A-FF60-832E-24B6C24B9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91" r="12063" b="-1"/>
          <a:stretch/>
        </p:blipFill>
        <p:spPr>
          <a:xfrm>
            <a:off x="6475068" y="1128943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sp>
        <p:nvSpPr>
          <p:cNvPr id="4" name="AutoShape 2" descr="Grundsätzliche Fakten über das Christentum - Blogg.de">
            <a:extLst>
              <a:ext uri="{FF2B5EF4-FFF2-40B4-BE49-F238E27FC236}">
                <a16:creationId xmlns:a16="http://schemas.microsoft.com/office/drawing/2014/main" id="{16D296C4-7E27-3567-7396-D215D834E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Grundsätzliche Fakten über das Christentum - Blogg.de">
            <a:extLst>
              <a:ext uri="{FF2B5EF4-FFF2-40B4-BE49-F238E27FC236}">
                <a16:creationId xmlns:a16="http://schemas.microsoft.com/office/drawing/2014/main" id="{1C019AA4-2EF6-96CF-9C0F-410294721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6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8D9C7-7C50-4582-9A60-0569A536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1A0F14-396F-56BC-71E5-EDA564D3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anchor="b">
            <a:normAutofit/>
          </a:bodyPr>
          <a:lstStyle/>
          <a:p>
            <a:r>
              <a:rPr lang="de-DE" sz="4400"/>
              <a:t>Judentum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CD7E50-2A93-D167-345F-4A5A802C1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4606280" cy="2747963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97E7CDD-9732-EDCD-6C21-373B60E5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7" r="10220" b="-1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0555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1ADE1-ABAF-AA50-471E-96A50FAC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52D41B-0411-79C6-9836-00C85266D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9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F2D6CA77-3E8E-AA42-F15A-5F3017653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734" r="-1" b="7458"/>
          <a:stretch/>
        </p:blipFill>
        <p:spPr>
          <a:xfrm>
            <a:off x="3049" y="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A3279C1-8518-027F-A489-E762D24D7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976" y="1122363"/>
            <a:ext cx="9684070" cy="3579042"/>
          </a:xfrm>
        </p:spPr>
        <p:txBody>
          <a:bodyPr>
            <a:normAutofit/>
          </a:bodyPr>
          <a:lstStyle/>
          <a:p>
            <a:r>
              <a:rPr lang="de-DE" sz="5600" dirty="0">
                <a:solidFill>
                  <a:srgbClr val="FFFFFF"/>
                </a:solidFill>
              </a:rPr>
              <a:t>Vielen Dank für eure</a:t>
            </a:r>
            <a:br>
              <a:rPr lang="de-DE" sz="5600" dirty="0">
                <a:solidFill>
                  <a:srgbClr val="FFFFFF"/>
                </a:solidFill>
              </a:rPr>
            </a:br>
            <a:br>
              <a:rPr lang="de-DE" sz="5600" dirty="0">
                <a:solidFill>
                  <a:srgbClr val="FFFFFF"/>
                </a:solidFill>
              </a:rPr>
            </a:br>
            <a:r>
              <a:rPr lang="de-DE" sz="5600" dirty="0">
                <a:solidFill>
                  <a:srgbClr val="FFFFFF"/>
                </a:solidFill>
              </a:rPr>
              <a:t>Aufmerksamkeit</a:t>
            </a:r>
          </a:p>
        </p:txBody>
      </p:sp>
    </p:spTree>
    <p:extLst>
      <p:ext uri="{BB962C8B-B14F-4D97-AF65-F5344CB8AC3E}">
        <p14:creationId xmlns:p14="http://schemas.microsoft.com/office/powerpoint/2010/main" val="3652470317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412429"/>
      </a:dk2>
      <a:lt2>
        <a:srgbClr val="E2E8E8"/>
      </a:lt2>
      <a:accent1>
        <a:srgbClr val="C69697"/>
      </a:accent1>
      <a:accent2>
        <a:srgbClr val="BA7F98"/>
      </a:accent2>
      <a:accent3>
        <a:srgbClr val="C493BD"/>
      </a:accent3>
      <a:accent4>
        <a:srgbClr val="AA7FBA"/>
      </a:accent4>
      <a:accent5>
        <a:srgbClr val="A696C6"/>
      </a:accent5>
      <a:accent6>
        <a:srgbClr val="7F84BA"/>
      </a:accent6>
      <a:hlink>
        <a:srgbClr val="568D8D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Microsoft Office PowerPoint</Application>
  <PresentationFormat>Breitbild</PresentationFormat>
  <Paragraphs>13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Nova</vt:lpstr>
      <vt:lpstr>ConfettiVTI</vt:lpstr>
      <vt:lpstr>Religionen</vt:lpstr>
      <vt:lpstr>Islam</vt:lpstr>
      <vt:lpstr>Christentum</vt:lpstr>
      <vt:lpstr>Judentum</vt:lpstr>
      <vt:lpstr>Quellen</vt:lpstr>
      <vt:lpstr>Vielen Dank für eure 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Religionen</dc:title>
  <dc:creator>Minimiflow</dc:creator>
  <cp:lastModifiedBy>Minimiflow</cp:lastModifiedBy>
  <cp:revision>1</cp:revision>
  <dcterms:created xsi:type="dcterms:W3CDTF">2022-05-17T12:54:32Z</dcterms:created>
  <dcterms:modified xsi:type="dcterms:W3CDTF">2022-05-17T13:37:40Z</dcterms:modified>
</cp:coreProperties>
</file>